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notesMasterIdLst>
    <p:notesMasterId r:id="rId2"/>
  </p:notesMasterIdLst>
  <p:sldIdLst>
    <p:sldId id="256" r:id="rId3"/>
    <p:sldId id="258" r:id="rId4"/>
    <p:sldId id="259" r:id="rId5"/>
    <p:sldId id="260" r:id="rId6"/>
    <p:sldId id="257" r:id="rId7"/>
    <p:sldId id="262" r:id="rId8"/>
    <p:sldId id="263" r:id="rId9"/>
    <p:sldId id="264" r:id="rId10"/>
    <p:sldId id="265" r:id="rId11"/>
    <p:sldId id="261" r:id="rId12"/>
    <p:sldId id="267" r:id="rId13"/>
    <p:sldId id="268" r:id="rId14"/>
    <p:sldId id="269" r:id="rId15"/>
    <p:sldId id="271" r:id="rId16"/>
    <p:sldId id="273" r:id="rId17"/>
    <p:sldId id="277" r:id="rId18"/>
    <p:sldId id="278" r:id="rId19"/>
    <p:sldId id="279" r:id="rId20"/>
    <p:sldId id="276" r:id="rId21"/>
    <p:sldId id="280" r:id="rId22"/>
    <p:sldId id="281" r:id="rId23"/>
    <p:sldId id="282" r:id="rId24"/>
    <p:sldId id="284" r:id="rId25"/>
    <p:sldId id="286" r:id="rId26"/>
    <p:sldId id="288" r:id="rId27"/>
    <p:sldId id="283" r:id="rId28"/>
    <p:sldId id="287" r:id="rId29"/>
    <p:sldId id="285" r:id="rId30"/>
    <p:sldId id="289" r:id="rId31"/>
    <p:sldId id="290" r:id="rId32"/>
    <p:sldId id="291" r:id="rId33"/>
    <p:sldId id="292" r:id="rId34"/>
    <p:sldId id="293" r:id="rId35"/>
  </p:sldIdLst>
  <p:sldSz cx="9144000" cy="6858000" type="screen4x3"/>
  <p:notesSz cx="6858000" cy="9144000"/>
  <p:custDataLst>
    <p:tags r:id="rId3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3736200" cy="7373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slide" Target="slides/slide31.xml" /><Relationship Id="rId34" Type="http://schemas.openxmlformats.org/officeDocument/2006/relationships/slide" Target="slides/slide32.xml" /><Relationship Id="rId35" Type="http://schemas.openxmlformats.org/officeDocument/2006/relationships/slide" Target="slides/slide33.xml" /><Relationship Id="rId36" Type="http://schemas.openxmlformats.org/officeDocument/2006/relationships/tags" Target="tags/tag1.xml" /><Relationship Id="rId37" Type="http://schemas.openxmlformats.org/officeDocument/2006/relationships/presProps" Target="presProps.xml" /><Relationship Id="rId38" Type="http://schemas.openxmlformats.org/officeDocument/2006/relationships/viewProps" Target="viewProps.xml" /><Relationship Id="rId39" Type="http://schemas.openxmlformats.org/officeDocument/2006/relationships/theme" Target="theme/theme1.xml" /><Relationship Id="rId4" Type="http://schemas.openxmlformats.org/officeDocument/2006/relationships/slide" Target="slides/slide2.xml" /><Relationship Id="rId40" Type="http://schemas.openxmlformats.org/officeDocument/2006/relationships/tableStyles" Target="tableStyles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E8056-DA21-4CB5-B65B-75B44198E428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F5D85-D556-4F0B-937A-81E4928899F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3EC8C-11D8-428E-9252-9DC530B42015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k-KZ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267D7-665F-4EDA-8361-E8F3501389A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6848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82D4F-FAE4-48DA-B786-07B1D399274A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3162295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69D0B-EA0F-4F3B-A59E-3BF6001D57A3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D913-EA95-4768-B9C5-1051F6CCCC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69D0B-EA0F-4F3B-A59E-3BF6001D57A3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D913-EA95-4768-B9C5-1051F6CCCC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69D0B-EA0F-4F3B-A59E-3BF6001D57A3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D913-EA95-4768-B9C5-1051F6CCCC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69D0B-EA0F-4F3B-A59E-3BF6001D57A3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ED913-EA95-4768-B9C5-1051F6CCCCD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0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1.jpeg" /><Relationship Id="rId3" Type="http://schemas.openxmlformats.org/officeDocument/2006/relationships/image" Target="../media/image22.jpeg" /><Relationship Id="rId4" Type="http://schemas.openxmlformats.org/officeDocument/2006/relationships/image" Target="../media/image23.jpeg" /><Relationship Id="rId5" Type="http://schemas.openxmlformats.org/officeDocument/2006/relationships/image" Target="../media/image24.jpeg" /><Relationship Id="rId6" Type="http://schemas.openxmlformats.org/officeDocument/2006/relationships/image" Target="../media/image25.jpeg" /><Relationship Id="rId7" Type="http://schemas.openxmlformats.org/officeDocument/2006/relationships/image" Target="../media/image26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7.jpeg" /><Relationship Id="rId3" Type="http://schemas.openxmlformats.org/officeDocument/2006/relationships/image" Target="../media/image28.jpeg" /><Relationship Id="rId4" Type="http://schemas.openxmlformats.org/officeDocument/2006/relationships/image" Target="../media/image29.jpeg" /><Relationship Id="rId5" Type="http://schemas.openxmlformats.org/officeDocument/2006/relationships/image" Target="../media/image30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1.jpeg" /><Relationship Id="rId3" Type="http://schemas.openxmlformats.org/officeDocument/2006/relationships/image" Target="../media/image32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3.jpeg" /><Relationship Id="rId3" Type="http://schemas.openxmlformats.org/officeDocument/2006/relationships/image" Target="../media/image34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35.jpeg" /><Relationship Id="rId4" Type="http://schemas.openxmlformats.org/officeDocument/2006/relationships/image" Target="../media/image36.jpeg" /><Relationship Id="rId5" Type="http://schemas.openxmlformats.org/officeDocument/2006/relationships/image" Target="../media/image37.jpeg" /><Relationship Id="rId6" Type="http://schemas.openxmlformats.org/officeDocument/2006/relationships/image" Target="../media/image38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9.jpeg" /><Relationship Id="rId3" Type="http://schemas.openxmlformats.org/officeDocument/2006/relationships/image" Target="../media/image40.jpeg" /><Relationship Id="rId4" Type="http://schemas.openxmlformats.org/officeDocument/2006/relationships/image" Target="../media/image41.jpeg" /><Relationship Id="rId5" Type="http://schemas.openxmlformats.org/officeDocument/2006/relationships/image" Target="../media/image42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3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44.jpeg" /><Relationship Id="rId3" Type="http://schemas.openxmlformats.org/officeDocument/2006/relationships/image" Target="../media/image45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46.jpeg" /><Relationship Id="rId3" Type="http://schemas.openxmlformats.org/officeDocument/2006/relationships/image" Target="../media/image47.jpeg" /><Relationship Id="rId4" Type="http://schemas.openxmlformats.org/officeDocument/2006/relationships/image" Target="../media/image48.jpeg" /><Relationship Id="rId5" Type="http://schemas.openxmlformats.org/officeDocument/2006/relationships/image" Target="../media/image49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50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51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2.jpeg" /><Relationship Id="rId3" Type="http://schemas.openxmlformats.org/officeDocument/2006/relationships/image" Target="../media/image53.jpeg" /><Relationship Id="rId4" Type="http://schemas.openxmlformats.org/officeDocument/2006/relationships/image" Target="../media/image54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5.jpeg" /><Relationship Id="rId3" Type="http://schemas.openxmlformats.org/officeDocument/2006/relationships/image" Target="../media/image56.jpeg" /><Relationship Id="rId4" Type="http://schemas.openxmlformats.org/officeDocument/2006/relationships/image" Target="../media/image57.jpeg" /><Relationship Id="rId5" Type="http://schemas.openxmlformats.org/officeDocument/2006/relationships/image" Target="../media/image58.jpeg" /><Relationship Id="rId6" Type="http://schemas.openxmlformats.org/officeDocument/2006/relationships/image" Target="../media/image59.jpeg" /><Relationship Id="rId7" Type="http://schemas.openxmlformats.org/officeDocument/2006/relationships/image" Target="../media/image60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68.jpeg" /><Relationship Id="rId11" Type="http://schemas.openxmlformats.org/officeDocument/2006/relationships/image" Target="../media/image69.jpeg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61.jpeg" /><Relationship Id="rId4" Type="http://schemas.openxmlformats.org/officeDocument/2006/relationships/image" Target="../media/image62.jpeg" /><Relationship Id="rId5" Type="http://schemas.openxmlformats.org/officeDocument/2006/relationships/image" Target="../media/image63.jpeg" /><Relationship Id="rId6" Type="http://schemas.openxmlformats.org/officeDocument/2006/relationships/image" Target="../media/image64.jpeg" /><Relationship Id="rId7" Type="http://schemas.openxmlformats.org/officeDocument/2006/relationships/image" Target="../media/image65.jpeg" /><Relationship Id="rId8" Type="http://schemas.openxmlformats.org/officeDocument/2006/relationships/image" Target="../media/image66.jpeg" /><Relationship Id="rId9" Type="http://schemas.openxmlformats.org/officeDocument/2006/relationships/image" Target="../media/image67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54.jpeg" /><Relationship Id="rId3" Type="http://schemas.openxmlformats.org/officeDocument/2006/relationships/image" Target="../media/image70.jpeg" /><Relationship Id="rId4" Type="http://schemas.openxmlformats.org/officeDocument/2006/relationships/image" Target="../media/image71.jpeg" /><Relationship Id="rId5" Type="http://schemas.openxmlformats.org/officeDocument/2006/relationships/image" Target="../media/image72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3.jpeg" /><Relationship Id="rId3" Type="http://schemas.openxmlformats.org/officeDocument/2006/relationships/image" Target="../media/image74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75.jpeg" /><Relationship Id="rId3" Type="http://schemas.openxmlformats.org/officeDocument/2006/relationships/image" Target="../media/image76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77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78.jpeg" /><Relationship Id="rId3" Type="http://schemas.openxmlformats.org/officeDocument/2006/relationships/image" Target="../media/image79.jpe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80.jpeg" /><Relationship Id="rId3" Type="http://schemas.openxmlformats.org/officeDocument/2006/relationships/image" Target="../media/image81.jpe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82.jpeg" /><Relationship Id="rId3" Type="http://schemas.openxmlformats.org/officeDocument/2006/relationships/image" Target="../media/image83.jpeg" /><Relationship Id="rId4" Type="http://schemas.openxmlformats.org/officeDocument/2006/relationships/image" Target="../media/image84.jpe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85.jpeg" /><Relationship Id="rId3" Type="http://schemas.openxmlformats.org/officeDocument/2006/relationships/image" Target="../media/image86.jpeg" /><Relationship Id="rId4" Type="http://schemas.openxmlformats.org/officeDocument/2006/relationships/image" Target="../media/image87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Relationship Id="rId3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image" Target="../media/image9.jpeg" /><Relationship Id="rId4" Type="http://schemas.openxmlformats.org/officeDocument/2006/relationships/image" Target="../media/image10.jpeg" /><Relationship Id="rId5" Type="http://schemas.openxmlformats.org/officeDocument/2006/relationships/image" Target="../media/image11.jpeg" /><Relationship Id="rId6" Type="http://schemas.openxmlformats.org/officeDocument/2006/relationships/image" Target="../media/image12.jpeg" /><Relationship Id="rId7" Type="http://schemas.openxmlformats.org/officeDocument/2006/relationships/image" Target="../media/image13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4.jpeg" /><Relationship Id="rId3" Type="http://schemas.openxmlformats.org/officeDocument/2006/relationships/image" Target="../media/image15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6.jpeg" /><Relationship Id="rId4" Type="http://schemas.openxmlformats.org/officeDocument/2006/relationships/image" Target="../media/image17.jpeg" /><Relationship Id="rId5" Type="http://schemas.openxmlformats.org/officeDocument/2006/relationships/image" Target="../media/image18.jpeg" /><Relationship Id="rId6" Type="http://schemas.openxmlformats.org/officeDocument/2006/relationships/image" Target="../media/image19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60648"/>
            <a:ext cx="6400800" cy="5378152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Рисунок 3" descr="C:\Users\пк-1\Pictures\Sent\IMG-20170903-WA0008.jpg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0" y="-1107504"/>
            <a:ext cx="9900592" cy="7965504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/>
          <a:lstStyle/>
          <a:p>
            <a:br>
              <a:rPr lang="kk-KZ" smtClean="0"/>
            </a:br>
            <a:br>
              <a:rPr lang="kk-KZ" smtClean="0"/>
            </a:br>
            <a:br>
              <a:rPr lang="kk-KZ"/>
            </a:br>
            <a:br>
              <a:rPr lang="kk-KZ" smtClean="0"/>
            </a:br>
            <a:br>
              <a:rPr lang="kk-KZ"/>
            </a:br>
            <a:br>
              <a:rPr lang="kk-KZ" smtClean="0"/>
            </a:br>
            <a:br>
              <a:rPr lang="kk-KZ"/>
            </a:br>
            <a:r>
              <a:rPr lang="kk-KZ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Жанұзақова Жанардың 2023-2024 оқу жылында жеткен жетістіктері </a:t>
            </a:r>
            <a:endParaRPr lang="ru-RU" sz="24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979709" y="620689"/>
            <a:ext cx="4824538" cy="4388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Прямоугольник 2"/>
          <p:cNvSpPr/>
          <p:nvPr/>
        </p:nvSpPr>
        <p:spPr>
          <a:xfrm>
            <a:off x="118096" y="188640"/>
            <a:ext cx="89078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cap="none" spc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Республикалық жетістікте</a:t>
            </a:r>
            <a:r>
              <a:rPr lang="kk-KZ" sz="5400" b="1" cap="none" spc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</a:t>
            </a:r>
            <a:endParaRPr lang="ru-RU" sz="5400" b="1" cap="none" spc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73889" y="1027681"/>
            <a:ext cx="2537071" cy="188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203848" y="1027681"/>
            <a:ext cx="2575888" cy="188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012160" y="1027681"/>
            <a:ext cx="2664296" cy="188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2273" y="3212976"/>
            <a:ext cx="2537070" cy="18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203848" y="3212976"/>
            <a:ext cx="2575888" cy="1821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971328" y="3239722"/>
            <a:ext cx="2705128" cy="1773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7755" y="5229200"/>
            <a:ext cx="86709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«Жаңа Қазақстан» Республикалық дарынды жастарды қолдау ұйымының ұйымдас-</a:t>
            </a:r>
          </a:p>
          <a:p>
            <a:r>
              <a:rPr lang="kk-KZ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kk-KZ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ыруымен өткізілген балабақша тәрбиеленушілері және бастауыш сынып оқущылары</a:t>
            </a:r>
          </a:p>
          <a:p>
            <a:r>
              <a:rPr lang="kk-KZ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kk-KZ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расында өткізілген республикалық «Өнерлі бала» байқауы «Ғажайып Қыс» «Сурет</a:t>
            </a:r>
          </a:p>
          <a:p>
            <a:r>
              <a:rPr lang="kk-KZ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салу» номинациясы.</a:t>
            </a:r>
            <a:endParaRPr lang="ru-RU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7554178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11560" y="1124744"/>
            <a:ext cx="2592288" cy="204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684" y="260648"/>
            <a:ext cx="89206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cap="none" spc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Республикалық жетістіктер</a:t>
            </a:r>
            <a:endParaRPr lang="ru-RU" sz="5400" b="1" cap="none" spc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427984" y="2060848"/>
            <a:ext cx="2734279" cy="2031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979712" y="2420888"/>
            <a:ext cx="2608110" cy="206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940152" y="3284984"/>
            <a:ext cx="2767340" cy="206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3941" y="5365638"/>
            <a:ext cx="832721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600" smtClean="0">
                <a:latin typeface="Times New Roman" pitchFamily="18" charset="0"/>
                <a:cs typeface="Times New Roman" pitchFamily="18" charset="0"/>
              </a:rPr>
              <a:t>“Өрлеу Қазақстан” қоғамдық қорының ұйымдастыруымен 08.12.2023-26.01.2024 жыл</a:t>
            </a:r>
          </a:p>
          <a:p>
            <a:r>
              <a:rPr lang="kk-KZ" sz="160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kk-KZ" sz="1600" smtClean="0">
                <a:latin typeface="Times New Roman" pitchFamily="18" charset="0"/>
                <a:cs typeface="Times New Roman" pitchFamily="18" charset="0"/>
              </a:rPr>
              <a:t>ралығында «Ғажайып қыс» тақырыбы аясында өткізілген «Қыс ғажайыптар әлемі» </a:t>
            </a:r>
          </a:p>
          <a:p>
            <a:r>
              <a:rPr lang="kk-KZ" sz="160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kk-KZ" sz="1600" smtClean="0">
                <a:latin typeface="Times New Roman" pitchFamily="18" charset="0"/>
                <a:cs typeface="Times New Roman" pitchFamily="18" charset="0"/>
              </a:rPr>
              <a:t>тты Республикалық онлайн байқауы бойынша мәнерлеп оқу номинациясы және </a:t>
            </a:r>
          </a:p>
          <a:p>
            <a:r>
              <a:rPr lang="kk-KZ" sz="1600" smtClean="0">
                <a:latin typeface="Times New Roman" pitchFamily="18" charset="0"/>
                <a:cs typeface="Times New Roman" pitchFamily="18" charset="0"/>
              </a:rPr>
              <a:t>«Қазақстанның Тәуелсіздік күні» атты Республикалық онлайн байқауы бойынша сурет салу</a:t>
            </a:r>
          </a:p>
          <a:p>
            <a:r>
              <a:rPr lang="kk-KZ" sz="1600" smtClean="0">
                <a:latin typeface="Times New Roman" pitchFamily="18" charset="0"/>
                <a:cs typeface="Times New Roman" pitchFamily="18" charset="0"/>
              </a:rPr>
              <a:t>номинациясы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4285680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2072053" y="476672"/>
            <a:ext cx="50817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5400" b="1" i="1" cap="none" spc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етістіктерім</a:t>
            </a:r>
            <a:endParaRPr lang="ru-RU" sz="5400" b="1" i="1" cap="none" spc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95536" y="1628800"/>
            <a:ext cx="3472012" cy="2169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774935" y="1700808"/>
            <a:ext cx="3472012" cy="209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3933056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«Жаңа Қазақстан» Республикалық</a:t>
            </a:r>
          </a:p>
          <a:p>
            <a:pPr algn="ctr"/>
            <a:r>
              <a:rPr lang="kk-KZ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kk-KZ" sz="1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арынды жастарды қолдау ұйымыныңұйымдастыруымен</a:t>
            </a:r>
          </a:p>
          <a:p>
            <a:pPr algn="ctr"/>
            <a:r>
              <a:rPr lang="kk-KZ" sz="1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өткізілген республи</a:t>
            </a:r>
          </a:p>
          <a:p>
            <a:pPr algn="ctr"/>
            <a:r>
              <a:rPr lang="kk-KZ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kk-KZ" sz="1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алық «Өнерлі бала» байқауы «Ғажайып қыс»</a:t>
            </a:r>
          </a:p>
          <a:p>
            <a:pPr algn="ctr"/>
            <a:r>
              <a:rPr lang="kk-KZ" sz="1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«Сурет салу» номенациясы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39028" y="3933056"/>
            <a:ext cx="41815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1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«Өрлеу Қазақстан» қоғамдық  қорының </a:t>
            </a:r>
          </a:p>
          <a:p>
            <a:pPr algn="ctr"/>
            <a:r>
              <a:rPr lang="kk-KZ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</a:t>
            </a:r>
            <a:r>
              <a:rPr lang="kk-KZ" sz="1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йымдастыруымен өткен «Ғажайып қыс» </a:t>
            </a:r>
          </a:p>
          <a:p>
            <a:pPr algn="ctr"/>
            <a:r>
              <a:rPr lang="kk-KZ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kk-KZ" sz="1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ақырыбы аясында өткізілген республикалық</a:t>
            </a:r>
          </a:p>
          <a:p>
            <a:pPr algn="ctr"/>
            <a:r>
              <a:rPr lang="kk-KZ" sz="1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«Қазақстанның тәуелсіздік күні» мен </a:t>
            </a:r>
          </a:p>
          <a:p>
            <a:pPr algn="ctr"/>
            <a:r>
              <a:rPr lang="kk-KZ" sz="1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«Қыс ғажайыптар әлемі» номинациясы</a:t>
            </a:r>
          </a:p>
        </p:txBody>
      </p:sp>
    </p:spTree>
    <p:extLst>
      <p:ext uri="{BB962C8B-B14F-4D97-AF65-F5344CB8AC3E}">
        <p14:creationId xmlns:p14="http://schemas.microsoft.com/office/powerpoint/2010/main" xmlns="" val="4235135197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1187624" y="1556792"/>
            <a:ext cx="6031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Аудандық жетістіктерім</a:t>
            </a:r>
            <a:endParaRPr lang="ru-RU" sz="3600" b="1" i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967335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sz="20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Аудандық  “Айгөлек” байқауының үшінші орын иегері Асхатқызы Аяулым </a:t>
            </a:r>
          </a:p>
          <a:p>
            <a:pPr algn="ctr"/>
            <a:r>
              <a:rPr lang="kk-KZ" sz="20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Жетекшісі:Жанузакова Жанар</a:t>
            </a:r>
            <a:endParaRPr lang="ru-RU" sz="2000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C:\Users\HP\Desktop\сау-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1560" y="1844824"/>
            <a:ext cx="4032448" cy="32403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9" y="620688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Шағын орталық тәрбиешісі Самалихова Сауленің                 				жетістіктері</a:t>
            </a:r>
            <a:endParaRPr lang="ru-RU" sz="2400" b="1" i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204864"/>
            <a:ext cx="3707904" cy="265291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72816"/>
            <a:ext cx="8712967" cy="4896544"/>
          </a:xfrm>
        </p:spPr>
        <p:txBody>
          <a:bodyPr/>
          <a:lstStyle/>
          <a:p>
            <a:pPr marL="0" indent="0">
              <a:buNone/>
            </a:pPr>
            <a:endParaRPr lang="kk-KZ"/>
          </a:p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kk-KZ">
                <a:solidFill>
                  <a:srgbClr val="FF0000"/>
                </a:solidFill>
              </a:rPr>
            </a:br>
            <a:endParaRPr lang="ru-RU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8" y="620688"/>
            <a:ext cx="2615176" cy="16561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284984"/>
            <a:ext cx="3144313" cy="20882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268760"/>
            <a:ext cx="2784272" cy="20231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700808"/>
            <a:ext cx="2411760" cy="21979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0233766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6858000"/>
            <a:ext cx="8686800" cy="243408"/>
          </a:xfrm>
        </p:spPr>
        <p:txBody>
          <a:bodyPr>
            <a:normAutofit fontScale="90000"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836712"/>
            <a:ext cx="3162491" cy="213644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2678976" cy="18477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077072"/>
            <a:ext cx="3024336" cy="25202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348880"/>
            <a:ext cx="3240360" cy="23488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83865300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/>
          <a:lstStyle/>
          <a:p>
            <a:endParaRPr lang="ru-RU"/>
          </a:p>
        </p:txBody>
      </p:sp>
      <p:pic>
        <p:nvPicPr>
          <p:cNvPr id="2050" name="Picture 2" descr="C:\Users\HP\Desktop\сау-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9552" y="260648"/>
            <a:ext cx="8136904" cy="5760640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4" name="Picture 2" descr="C:\Users\HP\Desktop\злих-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9552" y="2276872"/>
            <a:ext cx="3168352" cy="316835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31640" y="548680"/>
            <a:ext cx="6179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Шағын орталық тәрбиешісі Нурсапина Злиханың жетістіктері</a:t>
            </a:r>
            <a:endParaRPr lang="ru-RU" sz="2800" b="1" i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2348880"/>
            <a:ext cx="4248472" cy="2940943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hablony-dlya-prezentaziy-11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7224" y="928670"/>
            <a:ext cx="750099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6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Әдістемелік бірлестік тақырыбы: </a:t>
            </a:r>
          </a:p>
          <a:p>
            <a:pPr algn="ctr"/>
            <a:r>
              <a:rPr lang="kk-KZ" sz="4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Мектепке дейінгі тәрбиелеу мен оқытудың мазмұнын жаңартуда жаңа технологияларды пайдалану </a:t>
            </a:r>
            <a:endParaRPr lang="ru-RU" sz="4800" b="1" i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00025"/>
            <a:ext cx="2987824" cy="21488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764704"/>
            <a:ext cx="3240360" cy="2016225"/>
          </a:xfrm>
          <a:prstGeom prst="rect">
            <a:avLst/>
          </a:prstGeom>
        </p:spPr>
      </p:pic>
      <p:pic>
        <p:nvPicPr>
          <p:cNvPr id="4" name="Объект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9" y="1988840"/>
            <a:ext cx="3024336" cy="1800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1851" y="3573016"/>
            <a:ext cx="3108621" cy="208823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098" name="Picture 2" descr="C:\Users\HP\Desktop\злих-2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15616" y="1124744"/>
            <a:ext cx="6912768" cy="4824536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122" name="Picture 2" descr="C:\Users\HP\Desktop\злих-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43608" y="1124744"/>
            <a:ext cx="7056784" cy="4707904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/>
        </p:nvSpPr>
        <p:spPr>
          <a:xfrm>
            <a:off x="323528" y="332656"/>
            <a:ext cx="8662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2023/2024 о</a:t>
            </a:r>
            <a:r>
              <a:rPr lang="kk-KZ" sz="20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қу  жылындағы мектепалды даярлық тәрбиешісі</a:t>
            </a:r>
          </a:p>
          <a:p>
            <a:r>
              <a:rPr lang="kk-KZ" sz="20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Калуова Рузияның жетістіктері</a:t>
            </a:r>
            <a:endParaRPr lang="ru-RU" sz="2000" b="1" i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Admin\Desktop\WhatsApp Image 2024-05-16 at 12.45.3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8" r="57"/>
          <a:stretch>
            <a:fillRect/>
          </a:stretch>
        </p:blipFill>
        <p:spPr bwMode="auto">
          <a:xfrm>
            <a:off x="6012160" y="1556792"/>
            <a:ext cx="223224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atsApp Image 2024-05-16 at 12.45.36 (1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" t="3" r="7"/>
          <a:stretch>
            <a:fillRect/>
          </a:stretch>
        </p:blipFill>
        <p:spPr bwMode="auto">
          <a:xfrm>
            <a:off x="5580112" y="4797152"/>
            <a:ext cx="3065791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C:\Users\HP\Desktop\ру-и.jpg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2195736" y="1556792"/>
            <a:ext cx="3312368" cy="4752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56098576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/>
          <p:cNvSpPr/>
          <p:nvPr/>
        </p:nvSpPr>
        <p:spPr>
          <a:xfrm>
            <a:off x="557339" y="22940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2023/2024 оқу  жылындағы мектепалды даярлық </a:t>
            </a:r>
            <a:r>
              <a:rPr lang="ru-RU" sz="2000" b="1" err="1" smtClean="0">
                <a:latin typeface="Times New Roman" pitchFamily="18" charset="0"/>
                <a:cs typeface="Times New Roman" pitchFamily="18" charset="0"/>
              </a:rPr>
              <a:t>тәрбиеленушілердің жетістіктері</a:t>
            </a:r>
            <a:endParaRPr 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Admin\Desktop\WhatsApp Image 2024-05-16 at 12.45.29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9" t="60" r="89" b="254"/>
          <a:stretch>
            <a:fillRect/>
          </a:stretch>
        </p:blipFill>
        <p:spPr bwMode="auto">
          <a:xfrm>
            <a:off x="107504" y="836712"/>
            <a:ext cx="2880320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WhatsApp Image 2024-05-16 at 12.45.29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" t="290" r="72" b="20"/>
          <a:stretch>
            <a:fillRect/>
          </a:stretch>
        </p:blipFill>
        <p:spPr bwMode="auto">
          <a:xfrm>
            <a:off x="6012160" y="819054"/>
            <a:ext cx="3075088" cy="138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WhatsApp Image 2024-05-16 at 12.45.28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3" b="163"/>
          <a:stretch>
            <a:fillRect/>
          </a:stretch>
        </p:blipFill>
        <p:spPr bwMode="auto">
          <a:xfrm>
            <a:off x="3189762" y="836712"/>
            <a:ext cx="2656034" cy="138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630" y="2222522"/>
            <a:ext cx="29791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b="1">
                <a:latin typeface="Times New Roman" pitchFamily="18" charset="0"/>
                <a:cs typeface="Times New Roman" pitchFamily="18" charset="0"/>
              </a:rPr>
              <a:t>Республикалық «Өнерлі бала»</a:t>
            </a:r>
          </a:p>
          <a:p>
            <a:pPr algn="ctr"/>
            <a:r>
              <a:rPr lang="kk-KZ" sz="1400" b="1" smtClean="0">
                <a:latin typeface="Times New Roman" pitchFamily="18" charset="0"/>
                <a:cs typeface="Times New Roman" pitchFamily="18" charset="0"/>
              </a:rPr>
              <a:t>байқауынан Иманәлі Ақылжан </a:t>
            </a:r>
            <a:endParaRPr lang="kk-KZ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1400" b="1" smtClean="0">
                <a:latin typeface="Times New Roman" pitchFamily="18" charset="0"/>
                <a:cs typeface="Times New Roman" pitchFamily="18" charset="0"/>
              </a:rPr>
              <a:t>ІІ- </a:t>
            </a:r>
            <a:r>
              <a:rPr lang="kk-KZ" sz="1400" b="1">
                <a:latin typeface="Times New Roman" pitchFamily="18" charset="0"/>
                <a:cs typeface="Times New Roman" pitchFamily="18" charset="0"/>
              </a:rPr>
              <a:t>орын</a:t>
            </a:r>
            <a:endParaRPr lang="ru-RU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12160" y="2222522"/>
            <a:ext cx="31318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b="1">
                <a:latin typeface="Times New Roman" pitchFamily="18" charset="0"/>
                <a:cs typeface="Times New Roman" pitchFamily="18" charset="0"/>
              </a:rPr>
              <a:t>Республикалық «Өнерлі бала»</a:t>
            </a:r>
          </a:p>
          <a:p>
            <a:pPr algn="ctr"/>
            <a:r>
              <a:rPr lang="kk-KZ" sz="1400" b="1" smtClean="0">
                <a:latin typeface="Times New Roman" pitchFamily="18" charset="0"/>
                <a:cs typeface="Times New Roman" pitchFamily="18" charset="0"/>
              </a:rPr>
              <a:t>байқауынан Аманқос Мансур </a:t>
            </a:r>
            <a:endParaRPr lang="kk-KZ" sz="14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400" b="1" smtClean="0">
                <a:latin typeface="Times New Roman" pitchFamily="18" charset="0"/>
                <a:cs typeface="Times New Roman" pitchFamily="18" charset="0"/>
              </a:rPr>
              <a:t>ІІ- </a:t>
            </a:r>
            <a:r>
              <a:rPr lang="kk-KZ" sz="1400" b="1">
                <a:latin typeface="Times New Roman" pitchFamily="18" charset="0"/>
                <a:cs typeface="Times New Roman" pitchFamily="18" charset="0"/>
              </a:rPr>
              <a:t>орын</a:t>
            </a:r>
            <a:endParaRPr lang="ru-RU"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89762" y="2222522"/>
            <a:ext cx="26221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b="1">
                <a:latin typeface="Times New Roman" pitchFamily="18" charset="0"/>
                <a:cs typeface="Times New Roman" pitchFamily="18" charset="0"/>
              </a:rPr>
              <a:t>Республикалық «Өнерлі </a:t>
            </a:r>
            <a:r>
              <a:rPr lang="kk-KZ" sz="1400" b="1" smtClean="0">
                <a:latin typeface="Times New Roman" pitchFamily="18" charset="0"/>
                <a:cs typeface="Times New Roman" pitchFamily="18" charset="0"/>
              </a:rPr>
              <a:t>бала» байқауынан Нұрқайырұлы Имран</a:t>
            </a:r>
            <a:endParaRPr lang="kk-KZ" sz="14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400" b="1" smtClean="0">
                <a:latin typeface="Times New Roman" pitchFamily="18" charset="0"/>
                <a:cs typeface="Times New Roman" pitchFamily="18" charset="0"/>
              </a:rPr>
              <a:t>ІІІ- </a:t>
            </a:r>
            <a:r>
              <a:rPr lang="kk-KZ" sz="1400" b="1">
                <a:latin typeface="Times New Roman" pitchFamily="18" charset="0"/>
                <a:cs typeface="Times New Roman" pitchFamily="18" charset="0"/>
              </a:rPr>
              <a:t>орын</a:t>
            </a:r>
            <a:endParaRPr lang="ru-RU" sz="1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630" y="2961186"/>
            <a:ext cx="2987824" cy="1372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4355217"/>
            <a:ext cx="29791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b="1">
                <a:latin typeface="Times New Roman" pitchFamily="18" charset="0"/>
                <a:cs typeface="Times New Roman" pitchFamily="18" charset="0"/>
              </a:rPr>
              <a:t>Республикалық «Өнерлі бала»</a:t>
            </a:r>
          </a:p>
          <a:p>
            <a:pPr algn="ctr"/>
            <a:r>
              <a:rPr lang="kk-KZ" sz="1400" b="1">
                <a:latin typeface="Times New Roman" pitchFamily="18" charset="0"/>
                <a:cs typeface="Times New Roman" pitchFamily="18" charset="0"/>
              </a:rPr>
              <a:t>Байқауынан Аманжол Аружан </a:t>
            </a:r>
          </a:p>
          <a:p>
            <a:pPr algn="ctr"/>
            <a:r>
              <a:rPr lang="kk-KZ" sz="1400" b="1">
                <a:latin typeface="Times New Roman" pitchFamily="18" charset="0"/>
                <a:cs typeface="Times New Roman" pitchFamily="18" charset="0"/>
              </a:rPr>
              <a:t>І- орын</a:t>
            </a:r>
            <a:endParaRPr lang="ru-RU" sz="1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220952" y="3048338"/>
            <a:ext cx="2657504" cy="1353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66146" y="4415552"/>
            <a:ext cx="28238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b="1">
                <a:latin typeface="Times New Roman" pitchFamily="18" charset="0"/>
                <a:cs typeface="Times New Roman" pitchFamily="18" charset="0"/>
              </a:rPr>
              <a:t>Республикалық «</a:t>
            </a:r>
            <a:r>
              <a:rPr lang="kk-KZ" sz="1400" b="1" smtClean="0">
                <a:latin typeface="Times New Roman" pitchFamily="18" charset="0"/>
                <a:cs typeface="Times New Roman" pitchFamily="18" charset="0"/>
              </a:rPr>
              <a:t>Өнерлі бала</a:t>
            </a:r>
            <a:r>
              <a:rPr lang="kk-KZ" sz="1400" b="1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kk-KZ" sz="1400" b="1">
                <a:latin typeface="Times New Roman" pitchFamily="18" charset="0"/>
                <a:cs typeface="Times New Roman" pitchFamily="18" charset="0"/>
              </a:rPr>
              <a:t>байқауынан  </a:t>
            </a:r>
            <a:r>
              <a:rPr lang="kk-KZ" sz="1400" b="1" smtClean="0">
                <a:latin typeface="Times New Roman" pitchFamily="18" charset="0"/>
                <a:cs typeface="Times New Roman" pitchFamily="18" charset="0"/>
              </a:rPr>
              <a:t>Серікқали Жантілек   ІІ- </a:t>
            </a:r>
            <a:r>
              <a:rPr lang="kk-KZ" sz="1400" b="1">
                <a:latin typeface="Times New Roman" pitchFamily="18" charset="0"/>
                <a:cs typeface="Times New Roman" pitchFamily="18" charset="0"/>
              </a:rPr>
              <a:t>орын</a:t>
            </a:r>
            <a:endParaRPr lang="ru-RU" sz="1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Admin\Desktop\WhatsApp Image 2024-05-16 at 12.45.31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" t="221" r="39" b="10"/>
          <a:stretch>
            <a:fillRect/>
          </a:stretch>
        </p:blipFill>
        <p:spPr bwMode="auto">
          <a:xfrm>
            <a:off x="3181969" y="3488014"/>
            <a:ext cx="2912562" cy="185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771800" y="5379349"/>
            <a:ext cx="36003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b="1" smtClean="0">
                <a:latin typeface="Times New Roman" pitchFamily="18" charset="0"/>
                <a:cs typeface="Times New Roman" pitchFamily="18" charset="0"/>
              </a:rPr>
              <a:t>Республикалық</a:t>
            </a:r>
          </a:p>
          <a:p>
            <a:pPr algn="ctr"/>
            <a:r>
              <a:rPr lang="kk-KZ" sz="1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400" b="1">
                <a:latin typeface="Times New Roman" pitchFamily="18" charset="0"/>
                <a:cs typeface="Times New Roman" pitchFamily="18" charset="0"/>
              </a:rPr>
              <a:t>«Қыс ғажайыптары» сурет байқауынан </a:t>
            </a:r>
            <a:r>
              <a:rPr lang="kk-KZ" sz="1400" b="1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kk-KZ" sz="1400" b="1" smtClean="0">
                <a:latin typeface="Times New Roman" pitchFamily="18" charset="0"/>
                <a:cs typeface="Times New Roman" pitchFamily="18" charset="0"/>
              </a:rPr>
              <a:t>Иманәлі Ақылжан</a:t>
            </a:r>
          </a:p>
          <a:p>
            <a:pPr algn="ctr"/>
            <a:r>
              <a:rPr lang="kk-KZ" sz="1400" b="1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kk-KZ" sz="1400" b="1">
                <a:latin typeface="Times New Roman" pitchFamily="18" charset="0"/>
                <a:cs typeface="Times New Roman" pitchFamily="18" charset="0"/>
              </a:rPr>
              <a:t>орын </a:t>
            </a:r>
            <a:endParaRPr lang="ru-RU" sz="14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8213262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C:\Users\Admin\Desktop\WhatsApp Image 2024-05-16 at 12.45.33 (1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" t="8" r="28"/>
          <a:stretch>
            <a:fillRect/>
          </a:stretch>
        </p:blipFill>
        <p:spPr bwMode="auto">
          <a:xfrm>
            <a:off x="107504" y="15207"/>
            <a:ext cx="2592288" cy="175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WhatsApp Image 2024-05-16 at 12.45.30 (1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" t="141" r="29" b="220"/>
          <a:stretch>
            <a:fillRect/>
          </a:stretch>
        </p:blipFill>
        <p:spPr bwMode="auto">
          <a:xfrm>
            <a:off x="2987824" y="-1"/>
            <a:ext cx="2736304" cy="175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atsApp Image 2024-05-16 at 12.45.35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" t="199" r="75" b="89"/>
          <a:stretch>
            <a:fillRect/>
          </a:stretch>
        </p:blipFill>
        <p:spPr bwMode="auto">
          <a:xfrm>
            <a:off x="5940152" y="15207"/>
            <a:ext cx="2944456" cy="188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WhatsApp Image 2024-05-16 at 12.45.35 (1)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" t="203" r="2" b="18"/>
          <a:stretch>
            <a:fillRect/>
          </a:stretch>
        </p:blipFill>
        <p:spPr bwMode="auto">
          <a:xfrm>
            <a:off x="107504" y="2951831"/>
            <a:ext cx="259228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WhatsApp Image 2024-05-16 at 12.45.32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" t="151" r="148" b="193"/>
          <a:stretch>
            <a:fillRect/>
          </a:stretch>
        </p:blipFill>
        <p:spPr bwMode="auto">
          <a:xfrm>
            <a:off x="2986967" y="2981766"/>
            <a:ext cx="2737161" cy="152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WhatsApp Image 2024-05-16 at 12.45.32 (2)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" t="92" r="42" b="93"/>
          <a:stretch>
            <a:fillRect/>
          </a:stretch>
        </p:blipFill>
        <p:spPr bwMode="auto">
          <a:xfrm>
            <a:off x="6110236" y="2981098"/>
            <a:ext cx="2800441" cy="152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WhatsApp Image 2024-05-16 at 12.45.32 (1).jpe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" t="229" r="16" b="10"/>
          <a:stretch>
            <a:fillRect/>
          </a:stretch>
        </p:blipFill>
        <p:spPr bwMode="auto">
          <a:xfrm>
            <a:off x="121336" y="5024885"/>
            <a:ext cx="2593205" cy="161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WhatsApp Image 2024-05-16 at 12.45.34.jpe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" t="128" r="153" b="112"/>
          <a:stretch>
            <a:fillRect/>
          </a:stretch>
        </p:blipFill>
        <p:spPr bwMode="auto">
          <a:xfrm>
            <a:off x="6169209" y="5024885"/>
            <a:ext cx="2682494" cy="161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WhatsApp Image 2024-05-16 at 12.45.33.jpe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" t="184" r="19" b="77"/>
          <a:stretch>
            <a:fillRect/>
          </a:stretch>
        </p:blipFill>
        <p:spPr bwMode="auto">
          <a:xfrm>
            <a:off x="3139711" y="5024885"/>
            <a:ext cx="2800441" cy="169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2031231"/>
            <a:ext cx="8803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Республикалық «Қыс ғажайыптары» сурет байқауынан  </a:t>
            </a:r>
          </a:p>
          <a:p>
            <a:pPr algn="ctr"/>
            <a:r>
              <a:rPr lang="kk-KZ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 орын иегерлері</a:t>
            </a:r>
            <a:endParaRPr lang="ru-RU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913221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C:\Users\HP\Desktop\ру-и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1260648" y="-6076056"/>
            <a:ext cx="3338736" cy="4968552"/>
          </a:xfrm>
          <a:prstGeom prst="rect">
            <a:avLst/>
          </a:prstGeom>
          <a:noFill/>
        </p:spPr>
      </p:pic>
      <p:pic>
        <p:nvPicPr>
          <p:cNvPr id="1027" name="Picture 3" descr="C:\Users\HP\Desktop\ру-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115616" y="1988840"/>
            <a:ext cx="2016224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C:\Users\HP\Desktop\рузы.jpg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3275856" y="692696"/>
            <a:ext cx="2664296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C:\Users\HP\Desktop\руз.jpg"/>
          <p:cNvPicPr/>
          <p:nvPr/>
        </p:nvPicPr>
        <p:blipFill>
          <a:blip r:embed="rId5"/>
          <a:stretch>
            <a:fillRect/>
          </a:stretch>
        </p:blipFill>
        <p:spPr bwMode="auto">
          <a:xfrm>
            <a:off x="6115050" y="2708920"/>
            <a:ext cx="2345382" cy="32187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r>
              <a:rPr lang="kk-KZ" smtClean="0"/>
              <a:t>-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>
              <a:buNone/>
            </a:pPr>
            <a:r>
              <a:rPr lang="kk-KZ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Изимова Гулбаршынның </a:t>
            </a:r>
          </a:p>
          <a:p>
            <a:pPr>
              <a:buNone/>
            </a:pPr>
            <a:r>
              <a:rPr lang="kk-KZ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2023-2024 оқу  жылындағы жетістіктері</a:t>
            </a:r>
            <a:endParaRPr lang="ru-RU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HP\Desktop\фото-5\өзім-5.jpg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827584" y="2348880"/>
            <a:ext cx="3024336" cy="3178627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5" name="Рисунок 4" descr="C:\Users\HP\Desktop\Алғыс хат.jpg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4716016" y="2276872"/>
            <a:ext cx="2880320" cy="3240361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 descr="C:\Users\HP\Desktop\фото-5\фор-18.jpg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755576" y="1484784"/>
            <a:ext cx="3744416" cy="3168352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5" name="Рисунок 4" descr="C:\Users\HP\Desktop\құрмет грамотасы.jpg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4644008" y="1412775"/>
            <a:ext cx="4032448" cy="3384377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 descr="C:\Users\HP\Desktop\фото-5\фор-16.jpg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043608" y="1124744"/>
            <a:ext cx="6696744" cy="4536504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16528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500034" y="1643050"/>
            <a:ext cx="864396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Мақсаты: </a:t>
            </a:r>
            <a:r>
              <a:rPr lang="kk-KZ" sz="4000" b="1" i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Балалардың бойындағы ұлттық құндылықтарға деген</a:t>
            </a:r>
          </a:p>
          <a:p>
            <a:r>
              <a:rPr lang="kk-KZ" sz="4000" b="1" i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қызығушылығын ояту, ынтымақтастық, шығармашылық орта қалыптастыру. </a:t>
            </a:r>
            <a:endParaRPr lang="ru-RU" sz="4000" b="1" i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 descr="C:\Users\HP\Desktop\фото-5\ашық сабақ2023ж.jpg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683568" y="1268760"/>
            <a:ext cx="3497035" cy="36004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3" name="Рисунок 2" descr="C:\Users\HP\Desktop\фото-5\ата-аналар.jpg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4860032" y="2276872"/>
            <a:ext cx="3725635" cy="3816424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 descr="C:\Users\HP\Desktop\гул-4.jpg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899592" y="692697"/>
            <a:ext cx="3672407" cy="331236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3" name="Рисунок 2" descr="C:\Users\HP\Desktop\гул-8.jpg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4716016" y="2420888"/>
            <a:ext cx="4008664" cy="34290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 descr="C:\Users\HP\Desktop\Гул-1.jpg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755576" y="692696"/>
            <a:ext cx="3714750" cy="2242457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3" name="Рисунок 2" descr="C:\Users\HP\Desktop\Гул-2.jpg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1691680" y="3068960"/>
            <a:ext cx="2713264" cy="348336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4" name="Рисунок 3" descr="C:\Users\HP\Desktop\гул-3.jpg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5004048" y="1340768"/>
            <a:ext cx="2985407" cy="4176464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 descr="C:\Users\HP\Desktop\жур-1.jpg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611561" y="1052736"/>
            <a:ext cx="2016224" cy="3309257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3" name="Рисунок 2" descr="C:\Users\HP\Desktop\жур-2.jpg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3052083" y="1124744"/>
            <a:ext cx="2239998" cy="504056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4" name="Рисунок 3" descr="C:\Users\HP\Desktop\жур-3.jpg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5652120" y="1412776"/>
            <a:ext cx="2260958" cy="5018314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-2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42910" y="1071546"/>
            <a:ext cx="80724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6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Міндеттері: </a:t>
            </a:r>
            <a:r>
              <a:rPr lang="kk-KZ" sz="3600" b="1" i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Озық педагогикалық тәжірбиелерді зерттеу, уйрету.</a:t>
            </a:r>
          </a:p>
          <a:p>
            <a:pPr algn="ctr"/>
            <a:r>
              <a:rPr lang="kk-KZ" sz="3600" b="1" i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Балалардың іс – әрекетін ойнау арқылы ойлауды, </a:t>
            </a:r>
          </a:p>
          <a:p>
            <a:pPr algn="ctr"/>
            <a:r>
              <a:rPr lang="kk-KZ" sz="3600" b="1" i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шығармашылық пен ізденімпаздық дағдыларын қалыптастыру, </a:t>
            </a:r>
          </a:p>
          <a:p>
            <a:pPr algn="ctr"/>
            <a:r>
              <a:rPr lang="kk-KZ" sz="3600" b="1" i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қорытынды жасай білу.</a:t>
            </a:r>
            <a:endParaRPr lang="ru-RU" sz="3600" b="1" i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/>
          <a:lstStyle/>
          <a:p>
            <a:br>
              <a:rPr lang="ru-RU" smtClean="0"/>
            </a:br>
            <a:br>
              <a:rPr lang="ru-RU"/>
            </a:br>
            <a:br>
              <a:rPr lang="ru-RU" smtClean="0"/>
            </a:b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kk-KZ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kk-KZ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kk-KZ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kk-KZ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Жазықбаева  Айнур Аманжолқызының </a:t>
            </a:r>
            <a:br>
              <a:rPr lang="kk-KZ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2023-2024 оқу жылында жеткен жетістіктері </a:t>
            </a:r>
            <a:endParaRPr 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857998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/>
          </a:p>
        </p:txBody>
      </p:sp>
      <p:pic>
        <p:nvPicPr>
          <p:cNvPr id="4" name="Picture 3" descr="C:\Users\Ainur\Downloads\PHOTO-2023-08-13-20-33-37.jpg"/>
          <p:cNvPicPr>
            <a:picLocks noChangeAspect="1" noChangeArrowheads="1"/>
          </p:cNvPicPr>
          <p:nvPr/>
        </p:nvPicPr>
        <p:blipFill>
          <a:blip r:embed="rId2"/>
          <a:srcRect l="94" t="58" r="142" b="58"/>
          <a:stretch>
            <a:fillRect/>
          </a:stretch>
        </p:blipFill>
        <p:spPr bwMode="auto">
          <a:xfrm>
            <a:off x="2483768" y="714356"/>
            <a:ext cx="4320480" cy="3938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/>
          <a:lstStyle/>
          <a:p>
            <a:r>
              <a:rPr lang="kk-KZ" b="1" i="1" smtClean="0"/>
              <a:t> Педагогтың жетістіктері</a:t>
            </a:r>
            <a:endParaRPr lang="ru-RU" b="1" i="1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857760"/>
            <a:ext cx="4500594" cy="157163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kk-KZ" sz="1400" b="1" i="1" smtClean="0">
                <a:latin typeface="Times New Roman" pitchFamily="18" charset="0"/>
                <a:cs typeface="Times New Roman" pitchFamily="18" charset="0"/>
              </a:rPr>
              <a:t>«Жаңа Қазақстан» Республикалық дарынды жастарды  қолдау ұйымының ұйымдастыруымен  балабақша тәрбиеленушулері  және бастауыш сынып оқушылары арасында өткізілген  республикалық  «Өнерлі бала» байқауы  «Ғажайып қыс» «Сурет салу» номенациясы</a:t>
            </a:r>
            <a:endParaRPr lang="ru-RU" sz="1400" b="1" i="1" smtClean="0"/>
          </a:p>
        </p:txBody>
      </p:sp>
      <p:pic>
        <p:nvPicPr>
          <p:cNvPr id="30722" name="Picture 2" descr="C:\Users\Ainur\Desktop\сертификат\IMG-20240221-WA0174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71471" y="1857364"/>
            <a:ext cx="4143405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 descr="C:\Users\Ainur\AppData\Local\Packages\Microsoft.Windows.Photos_8wekyb3d8bbwe\TempState\ShareServiceTempFolder\78.jpe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944644" y="1848033"/>
            <a:ext cx="3786214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929190" y="4857760"/>
            <a:ext cx="4000528" cy="16004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kk-KZ" sz="1400" b="1" i="1" smtClean="0">
                <a:latin typeface="Times New Roman" pitchFamily="18" charset="0"/>
                <a:cs typeface="Times New Roman" pitchFamily="18" charset="0"/>
              </a:rPr>
              <a:t>«Жаңа Қазақстан» Республикалық дарынды жастарды қолдау ұйымының ұйымдастыруымен  балабақша тәрбиеленушулері және бастауыш сынып оқушылары арасында өткізілген республикалық  «Өнерлі бала» байқауы  «Күз ғажайыптары» «Сурет салу» номенациясы</a:t>
            </a:r>
            <a:endParaRPr lang="ru-RU" sz="1400" b="1" i="1"/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04088"/>
            <a:ext cx="8186766" cy="1143000"/>
          </a:xfrm>
        </p:spPr>
        <p:txBody>
          <a:bodyPr>
            <a:normAutofit/>
          </a:bodyPr>
          <a:lstStyle/>
          <a:p>
            <a:pPr algn="ctr"/>
            <a:r>
              <a:rPr lang="kk-KZ" sz="1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Республикалық  жетістіктер</a:t>
            </a:r>
            <a:endParaRPr lang="ru-RU" sz="4000" b="1" i="1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kk-KZ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160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160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160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160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1600" smtClean="0">
                <a:latin typeface="Times New Roman" pitchFamily="18" charset="0"/>
                <a:cs typeface="Times New Roman" pitchFamily="18" charset="0"/>
              </a:rPr>
              <a:t>        «Жаңа Қазақстан» Республикалық дарынды жастарды қолдау ұйымының ұйымдастыруымен  балабақша тәрбиеленушулері және бастауыш сынып оқушылары арасында өткізілген республикалық  «Өнерлі бала» байқауы  «Ғажайып қыс» «Сурет салу» номенациясы</a:t>
            </a:r>
            <a:endParaRPr lang="ru-RU" sz="1600"/>
          </a:p>
        </p:txBody>
      </p:sp>
      <p:pic>
        <p:nvPicPr>
          <p:cNvPr id="16386" name="Picture 2" descr="C:\Users\Ainur\Desktop\сертификат\IMG-20240221-WA0152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987824" y="1700808"/>
            <a:ext cx="2857520" cy="1357322"/>
          </a:xfrm>
          <a:prstGeom prst="rect">
            <a:avLst/>
          </a:prstGeom>
          <a:noFill/>
        </p:spPr>
      </p:pic>
      <p:pic>
        <p:nvPicPr>
          <p:cNvPr id="16388" name="Picture 4" descr="C:\Users\Ainur\Desktop\сертификат\IMG-20240221-WA0154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28596" y="2214554"/>
            <a:ext cx="2357454" cy="1357322"/>
          </a:xfrm>
          <a:prstGeom prst="rect">
            <a:avLst/>
          </a:prstGeom>
          <a:noFill/>
        </p:spPr>
      </p:pic>
      <p:pic>
        <p:nvPicPr>
          <p:cNvPr id="16390" name="Picture 6" descr="C:\Users\Ainur\Desktop\сертификат\IMG-20240221-WA0156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215074" y="2285992"/>
            <a:ext cx="2500330" cy="1285884"/>
          </a:xfrm>
          <a:prstGeom prst="rect">
            <a:avLst/>
          </a:prstGeom>
          <a:noFill/>
        </p:spPr>
      </p:pic>
      <p:pic>
        <p:nvPicPr>
          <p:cNvPr id="16392" name="Picture 8" descr="C:\Users\Ainur\Desktop\сертификат\IMG-20240221-WA0158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072198" y="3786190"/>
            <a:ext cx="2357454" cy="1143008"/>
          </a:xfrm>
          <a:prstGeom prst="rect">
            <a:avLst/>
          </a:prstGeom>
          <a:noFill/>
        </p:spPr>
      </p:pic>
      <p:pic>
        <p:nvPicPr>
          <p:cNvPr id="16394" name="Picture 10" descr="C:\Users\Ainur\Desktop\сертификат\IMG-20240221-WA0160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285720" y="3643314"/>
            <a:ext cx="2714644" cy="1143008"/>
          </a:xfrm>
          <a:prstGeom prst="rect">
            <a:avLst/>
          </a:prstGeom>
          <a:noFill/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3286116" y="3284984"/>
            <a:ext cx="2357454" cy="164421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kk-KZ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Аудандық жетістіктер</a:t>
            </a:r>
            <a:endParaRPr lang="ru-RU" sz="40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42976" y="4357694"/>
            <a:ext cx="2000264" cy="21431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00100" y="1928802"/>
            <a:ext cx="2071702" cy="21431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4357686" y="2214554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Қайрақбай  Зухра Сырымқызы </a:t>
            </a:r>
            <a:endParaRPr lang="ru-RU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29058" y="2928934"/>
            <a:ext cx="46434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600" smtClean="0">
                <a:latin typeface="Times New Roman" pitchFamily="18" charset="0"/>
                <a:cs typeface="Times New Roman" pitchFamily="18" charset="0"/>
              </a:rPr>
              <a:t>«Шебер қолдар» мектеп жасына  дейінгі  балалардың шығармашылық көркем және қолданбалы  қолөнер  көрме байқауы.</a:t>
            </a:r>
          </a:p>
          <a:p>
            <a:r>
              <a:rPr lang="kk-KZ" sz="1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kk-KZ" sz="1600" smtClean="0">
                <a:latin typeface="Times New Roman" pitchFamily="18" charset="0"/>
                <a:cs typeface="Times New Roman" pitchFamily="18" charset="0"/>
              </a:rPr>
              <a:t>орын</a:t>
            </a:r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14744" y="4929198"/>
            <a:ext cx="4898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“Айгөлек “ аудандық балалар шығармашылық байқауы.</a:t>
            </a:r>
          </a:p>
          <a:p>
            <a:r>
              <a:rPr lang="kk-KZ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“Мәнерлеп оқу” номинациясы 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kk-KZ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орын</a:t>
            </a:r>
            <a:endParaRPr lang="ru-RU"/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1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Республикалық  жетістіктер</a:t>
            </a:r>
            <a:endParaRPr lang="ru-RU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smtClean="0"/>
          </a:p>
          <a:p>
            <a:pPr>
              <a:buNone/>
            </a:pPr>
            <a:endParaRPr lang="ru-RU" sz="1600" smtClean="0"/>
          </a:p>
          <a:p>
            <a:pPr>
              <a:buNone/>
            </a:pPr>
            <a:endParaRPr lang="ru-RU" sz="1600" smtClean="0"/>
          </a:p>
          <a:p>
            <a:pPr>
              <a:buNone/>
            </a:pPr>
            <a:endParaRPr lang="kk-KZ" sz="1600" smtClean="0"/>
          </a:p>
          <a:p>
            <a:pPr>
              <a:buNone/>
            </a:pPr>
            <a:endParaRPr lang="kk-KZ" sz="1600" smtClean="0"/>
          </a:p>
          <a:p>
            <a:pPr>
              <a:buNone/>
            </a:pPr>
            <a:r>
              <a:rPr lang="kk-KZ" sz="1600" smtClean="0"/>
              <a:t>Қуандық Нұрасыл</a:t>
            </a:r>
          </a:p>
          <a:p>
            <a:pPr>
              <a:buNone/>
            </a:pPr>
            <a:endParaRPr lang="kk-KZ" sz="160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kk-KZ" sz="160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kk-KZ" sz="160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kk-KZ" sz="160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kk-KZ" sz="160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1600" smtClean="0">
                <a:latin typeface="Times New Roman" pitchFamily="18" charset="0"/>
                <a:cs typeface="Times New Roman" pitchFamily="18" charset="0"/>
              </a:rPr>
              <a:t>«Жаңа Қазақстан» Республикалық дарынды жастарды қолдау ұйымының ұйымдастыруымен  балабақша тәрбиеленушулері және бастауыш сынып оқушылары арасында өткізілген республикалық  «Өнерлі бала» байқауы  «Күз ғажайыптары» «Сурет салу» номенациясы</a:t>
            </a:r>
            <a:endParaRPr lang="ru-RU" sz="1600"/>
          </a:p>
        </p:txBody>
      </p:sp>
      <p:pic>
        <p:nvPicPr>
          <p:cNvPr id="1028" name="Picture 4" descr="C:\Users\Ainur\AppData\Local\Packages\Microsoft.Windows.Photos_8wekyb3d8bbwe\TempState\ShareServiceTempFolder\26.jpe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39552" y="1484784"/>
            <a:ext cx="3571900" cy="1357322"/>
          </a:xfrm>
          <a:prstGeom prst="rect">
            <a:avLst/>
          </a:prstGeom>
          <a:noFill/>
        </p:spPr>
      </p:pic>
      <p:pic>
        <p:nvPicPr>
          <p:cNvPr id="1030" name="Picture 6" descr="C:\Users\Ainur\AppData\Local\Packages\Microsoft.Windows.Photos_8wekyb3d8bbwe\TempState\ShareServiceTempFolder\27.jpe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-12001616" y="-3857676"/>
            <a:ext cx="7215238" cy="8286808"/>
          </a:xfrm>
          <a:prstGeom prst="rect">
            <a:avLst/>
          </a:prstGeom>
          <a:noFill/>
        </p:spPr>
      </p:pic>
      <p:pic>
        <p:nvPicPr>
          <p:cNvPr id="1032" name="Picture 8" descr="C:\Users\Ainur\AppData\Local\Packages\Microsoft.Windows.Photos_8wekyb3d8bbwe\TempState\ShareServiceTempFolder\27.jpe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572000" y="2071678"/>
            <a:ext cx="3357586" cy="1214446"/>
          </a:xfrm>
          <a:prstGeom prst="rect">
            <a:avLst/>
          </a:prstGeom>
          <a:noFill/>
        </p:spPr>
      </p:pic>
      <p:pic>
        <p:nvPicPr>
          <p:cNvPr id="1034" name="Picture 10" descr="C:\Users\Ainur\AppData\Local\Packages\Microsoft.Windows.Photos_8wekyb3d8bbwe\TempState\ShareServiceTempFolder\28.jpe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395536" y="2924944"/>
            <a:ext cx="3714776" cy="158417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714876" y="4143380"/>
            <a:ext cx="3000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mtClean="0">
                <a:latin typeface="Times New Roman" pitchFamily="18" charset="0"/>
                <a:cs typeface="Times New Roman" pitchFamily="18" charset="0"/>
              </a:rPr>
              <a:t>Жексенбай   Еркебұлан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29124" y="3429000"/>
            <a:ext cx="3214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mtClean="0"/>
              <a:t>         </a:t>
            </a:r>
            <a:r>
              <a:rPr lang="kk-KZ" smtClean="0">
                <a:latin typeface="Times New Roman" pitchFamily="18" charset="0"/>
                <a:cs typeface="Times New Roman" pitchFamily="18" charset="0"/>
              </a:rPr>
              <a:t>Қайрақбай Зухра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>gypnor</Company>
  <PresentationFormat>On-screen Show (4:3)</PresentationFormat>
  <Paragraphs>79</Paragraphs>
  <Slides>33</Slides>
  <Notes>3</Notes>
  <TotalTime>192</TotalTime>
  <HiddenSlides>0</HiddenSlides>
  <MMClips>0</MMClips>
  <ScaleCrop>0</ScaleCrop>
  <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baseType="lpstr" size="37">
      <vt:lpstr>Arial</vt:lpstr>
      <vt:lpstr>Calibri</vt:lpstr>
      <vt:lpstr>Times New Roman</vt:lpstr>
      <vt:lpstr>Тема Office</vt:lpstr>
      <vt:lpstr>PowerPoint Presentation</vt:lpstr>
      <vt:lpstr>PowerPoint Presentation</vt:lpstr>
      <vt:lpstr>PowerPoint Presentation</vt:lpstr>
      <vt:lpstr>PowerPoint Presentation</vt:lpstr>
      <vt:lpstr> Жазықбаева  Айнур Аманжолқызының 2023-2024 оқу жылында жеткен жетістіктері </vt:lpstr>
      <vt:lpstr> Педагогтың жетістіктері</vt:lpstr>
      <vt:lpstr> Республикалық  жетістіктер</vt:lpstr>
      <vt:lpstr>Аудандық жетістіктер</vt:lpstr>
      <vt:lpstr> Республикалық  жетістіктер</vt:lpstr>
      <vt:lpstr>Жанұзақова Жанардың 2023-2024 оқу жылында жеткен жетістіктері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/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Слайд 1</dc:title>
  <dc:creator>HP</dc:creator>
  <cp:lastModifiedBy>HP</cp:lastModifiedBy>
  <cp:revision>19</cp:revision>
  <dcterms:created xsi:type="dcterms:W3CDTF">2024-05-20T19:08:46Z</dcterms:created>
  <dcterms:modified xsi:type="dcterms:W3CDTF">2024-05-28T13:45:09Z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NXPowerLiteLastOptimized">
    <vt:lpwstr>2120937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S10.2.0</vt:lpwstr>
  </property>
</Properties>
</file>